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61" r:id="rId5"/>
    <p:sldId id="263" r:id="rId6"/>
    <p:sldId id="264" r:id="rId7"/>
    <p:sldId id="265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57"/>
            <a:ext cx="4827476" cy="682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trofi\Downloads\IMG-095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990" y="90402"/>
            <a:ext cx="3107315" cy="23304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rofi\Downloads\IMG-18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02"/>
            <a:ext cx="3153548" cy="23651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rofi\Downloads\IMG-18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28798"/>
            <a:ext cx="3561522" cy="20854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33061" y="3590032"/>
            <a:ext cx="7416824" cy="3284984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Завершився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початкової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НВК «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Гармонія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». 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проходив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гаслом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«Диво 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калинове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рідна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наша 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розучували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вірші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мову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розгадували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ребуси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кросворди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малювали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малюнки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збагачували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свій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словниковий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запас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новими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словами.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81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4825" y="0"/>
            <a:ext cx="4829175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612576" y="2949586"/>
            <a:ext cx="6048375" cy="39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4872" y="404664"/>
            <a:ext cx="6561383" cy="353943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 другому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класі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класний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 Плоха О. 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провела урок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читання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вдосконалювали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читацькі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навички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розвивали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вміння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прочитане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характеризувати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поведінку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героя.</a:t>
            </a:r>
          </a:p>
        </p:txBody>
      </p:sp>
    </p:spTree>
    <p:extLst>
      <p:ext uri="{BB962C8B-B14F-4D97-AF65-F5344CB8AC3E}">
        <p14:creationId xmlns:p14="http://schemas.microsoft.com/office/powerpoint/2010/main" val="364302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" y="39418"/>
            <a:ext cx="9161355" cy="670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4109">
            <a:off x="4355976" y="217734"/>
            <a:ext cx="4487202" cy="33652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55" y="217734"/>
            <a:ext cx="3724779" cy="27934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0289">
            <a:off x="4453681" y="3403686"/>
            <a:ext cx="4023989" cy="30178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244">
            <a:off x="317116" y="3393343"/>
            <a:ext cx="3849155" cy="2886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16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4" t="19964" r="8587" b="17744"/>
          <a:stretch/>
        </p:blipFill>
        <p:spPr bwMode="auto">
          <a:xfrm flipH="1">
            <a:off x="5477036" y="-33389"/>
            <a:ext cx="3228020" cy="271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1"/>
            <a:ext cx="4829175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2420888"/>
            <a:ext cx="679735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Жаба Н. І. провела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нетрадиційний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урок – урок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дистанційній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ознайомилися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значенням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слів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«герой»,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захисник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оборонець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Хвилиною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мовчання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вшанували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героїв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віддали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незалежність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52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73025"/>
            <a:ext cx="9163050" cy="671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Users\trofi\OneDrive\Робочий стіл\изображение_viber_2023-03-06_12-43-20-9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3920090" cy="2914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trofi\OneDrive\Робочий стіл\изображение_viber_2023-03-06_12-43-22-0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3773">
            <a:off x="4653627" y="480324"/>
            <a:ext cx="3906904" cy="28453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trofi\OneDrive\Робочий стіл\изображение_viber_2023-03-06_12-43-22-89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829">
            <a:off x="4716016" y="3757470"/>
            <a:ext cx="3949651" cy="27808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trofi\OneDrive\Робочий стіл\изображение_viber_2023-03-06_15-31-14-8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6730">
            <a:off x="314782" y="4115177"/>
            <a:ext cx="4344869" cy="24393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7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4"/>
            <a:ext cx="2162242" cy="225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3" t="18051" r="24441" b="17819"/>
          <a:stretch/>
        </p:blipFill>
        <p:spPr bwMode="auto">
          <a:xfrm rot="19790414">
            <a:off x="598766" y="413594"/>
            <a:ext cx="2403940" cy="281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4825" y="0"/>
            <a:ext cx="4829175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08720"/>
            <a:ext cx="3494087" cy="36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844824"/>
            <a:ext cx="69847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Вчитель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четвертого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класу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Бащак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Т. Р. провела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виховну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годину на тему «Океаном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рідної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Школярі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розгадували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кросворди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складали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речення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прислів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`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я.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Використовуючи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провели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жартівливу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вікторину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4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73025"/>
            <a:ext cx="9169400" cy="671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8" r="7023"/>
          <a:stretch/>
        </p:blipFill>
        <p:spPr bwMode="auto">
          <a:xfrm>
            <a:off x="467544" y="1052737"/>
            <a:ext cx="4365984" cy="22618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23"/>
          <a:stretch/>
        </p:blipFill>
        <p:spPr bwMode="auto">
          <a:xfrm rot="1110236">
            <a:off x="4616423" y="523356"/>
            <a:ext cx="4772198" cy="24186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69017" flipV="1">
            <a:off x="4581915" y="3252007"/>
            <a:ext cx="4234680" cy="3175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r="9469"/>
          <a:stretch/>
        </p:blipFill>
        <p:spPr bwMode="auto">
          <a:xfrm rot="20789744">
            <a:off x="165854" y="3612669"/>
            <a:ext cx="4406146" cy="24545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94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29" b="-1"/>
          <a:stretch/>
        </p:blipFill>
        <p:spPr bwMode="auto">
          <a:xfrm>
            <a:off x="-45003" y="0"/>
            <a:ext cx="92015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382012"/>
            <a:ext cx="70922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важлива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ознака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ідентичності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історії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народу.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як писала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Ліна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Костенко: «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Нації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вмирають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інфаркту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відбирає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мову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…»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мова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вмре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загине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9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192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Kamila Trofimova</dc:creator>
  <cp:lastModifiedBy>Kamila Trofimova</cp:lastModifiedBy>
  <cp:revision>19</cp:revision>
  <dcterms:created xsi:type="dcterms:W3CDTF">2023-03-06T14:52:37Z</dcterms:created>
  <dcterms:modified xsi:type="dcterms:W3CDTF">2023-03-06T17:23:25Z</dcterms:modified>
</cp:coreProperties>
</file>