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9D4729E-0E3E-447B-B582-97D6CB18FBF2}" type="datetimeFigureOut">
              <a:rPr lang="uk-UA" smtClean="0"/>
              <a:pPr/>
              <a:t>13.06.2021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63A9E35-B44A-4805-A346-6EBB8E1F5A9A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щ</a:t>
            </a:r>
            <a:r>
              <a:rPr lang="uk-UA" dirty="0" smtClean="0"/>
              <a:t>одо </a:t>
            </a:r>
            <a:r>
              <a:rPr lang="uk-UA" dirty="0" smtClean="0"/>
              <a:t>якості освітніх та управлінських процесів</a:t>
            </a:r>
          </a:p>
          <a:p>
            <a:r>
              <a:rPr lang="uk-UA" dirty="0" smtClean="0"/>
              <a:t> в НВК  </a:t>
            </a:r>
            <a:r>
              <a:rPr lang="uk-UA" dirty="0" err="1" smtClean="0"/>
              <a:t>“Гармонія”</a:t>
            </a:r>
            <a:r>
              <a:rPr lang="uk-UA" dirty="0" smtClean="0"/>
              <a:t> </a:t>
            </a:r>
          </a:p>
          <a:p>
            <a:r>
              <a:rPr lang="uk-UA" dirty="0" smtClean="0"/>
              <a:t>Ужгородської міської ради  Закарпатської області</a:t>
            </a:r>
          </a:p>
          <a:p>
            <a:r>
              <a:rPr lang="uk-UA" dirty="0" smtClean="0"/>
              <a:t>2020-2021 навчальний рік</a:t>
            </a:r>
          </a:p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Результати опитування учнів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428604"/>
            <a:ext cx="6572296" cy="2820701"/>
          </a:xfrm>
        </p:spPr>
      </p:pic>
      <p:pic>
        <p:nvPicPr>
          <p:cNvPr id="6" name="Содержимое 5" descr="Screenshot_13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928662" y="3214686"/>
            <a:ext cx="7004921" cy="2714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creenshot_14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6500858" cy="2967385"/>
          </a:xfrm>
        </p:spPr>
      </p:pic>
      <p:pic>
        <p:nvPicPr>
          <p:cNvPr id="8" name="Содержимое 7" descr="Screenshot_15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85786" y="3357562"/>
            <a:ext cx="7138888" cy="2857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1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7224" y="285728"/>
            <a:ext cx="7000924" cy="2744516"/>
          </a:xfrm>
        </p:spPr>
      </p:pic>
      <p:pic>
        <p:nvPicPr>
          <p:cNvPr id="6" name="Содержимое 5" descr="Screenshot_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1142976" y="3143248"/>
            <a:ext cx="5857916" cy="34856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creenshot_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28662" y="357166"/>
            <a:ext cx="6143668" cy="3108996"/>
          </a:xfrm>
        </p:spPr>
      </p:pic>
      <p:pic>
        <p:nvPicPr>
          <p:cNvPr id="10" name="Содержимое 9" descr="Screenshot_4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428728" y="3429000"/>
            <a:ext cx="5357850" cy="26789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creenshot_5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214414" y="285728"/>
            <a:ext cx="6143668" cy="3071834"/>
          </a:xfrm>
        </p:spPr>
      </p:pic>
      <p:pic>
        <p:nvPicPr>
          <p:cNvPr id="8" name="Содержимое 7" descr="Screenshot_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071538" y="3357562"/>
            <a:ext cx="6357982" cy="3253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85852" y="3571876"/>
            <a:ext cx="5715040" cy="3022955"/>
          </a:xfrm>
        </p:spPr>
      </p:pic>
      <p:pic>
        <p:nvPicPr>
          <p:cNvPr id="1026" name="Picture 2" descr="C:\Users\Harmonija\Desktop\Підсумки 2020-2021 н.р\Результати опитування для учнів\Screenshot_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8604"/>
            <a:ext cx="6886575" cy="2924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6357982" cy="2857069"/>
          </a:xfrm>
        </p:spPr>
      </p:pic>
      <p:pic>
        <p:nvPicPr>
          <p:cNvPr id="6" name="Содержимое 5" descr="Screenshot_3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71472" y="3429000"/>
            <a:ext cx="6643734" cy="2979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571480"/>
            <a:ext cx="6000792" cy="2558308"/>
          </a:xfrm>
        </p:spPr>
      </p:pic>
      <p:pic>
        <p:nvPicPr>
          <p:cNvPr id="10" name="Содержимое 9" descr="Screenshot_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714348" y="3214686"/>
            <a:ext cx="6572296" cy="29800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creenshot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214290"/>
            <a:ext cx="6929486" cy="2928958"/>
          </a:xfrm>
        </p:spPr>
      </p:pic>
      <p:graphicFrame>
        <p:nvGraphicFramePr>
          <p:cNvPr id="13" name="Содержимое 12"/>
          <p:cNvGraphicFramePr>
            <a:graphicFrameLocks noGrp="1"/>
          </p:cNvGraphicFramePr>
          <p:nvPr>
            <p:ph sz="quarter" idx="2"/>
          </p:nvPr>
        </p:nvGraphicFramePr>
        <p:xfrm>
          <a:off x="928662" y="3214686"/>
          <a:ext cx="721523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48"/>
                <a:gridCol w="1000132"/>
                <a:gridCol w="928694"/>
                <a:gridCol w="928694"/>
                <a:gridCol w="107157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uk-UA" sz="14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Постійно</a:t>
                      </a:r>
                      <a:endParaRPr lang="uk-UA" sz="14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Часто</a:t>
                      </a:r>
                      <a:endParaRPr lang="uk-UA" sz="14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Іноді </a:t>
                      </a:r>
                      <a:endParaRPr lang="uk-UA" sz="14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Ніколи</a:t>
                      </a:r>
                      <a:endParaRPr lang="uk-UA" sz="14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Лабораторне обладнання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Мультимедійне обладнання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Комп’ютерна техніка  та програми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Інтернет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Візуалізація корисної інформації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Наочність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Спортивні зали/майданчик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Спортивний інвентар</a:t>
                      </a:r>
                      <a:endParaRPr lang="uk-UA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7072362" cy="3102099"/>
          </a:xfrm>
        </p:spPr>
      </p:pic>
      <p:pic>
        <p:nvPicPr>
          <p:cNvPr id="8" name="Содержимое 7" descr="Screenshot_4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714348" y="3429000"/>
            <a:ext cx="7072362" cy="3160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85852" y="357166"/>
            <a:ext cx="6209067" cy="3071834"/>
          </a:xfrm>
        </p:spPr>
      </p:pic>
      <p:pic>
        <p:nvPicPr>
          <p:cNvPr id="6" name="Содержимое 5" descr="Screenshot_8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1357290" y="3571876"/>
            <a:ext cx="6215106" cy="30510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357165"/>
            <a:ext cx="6786610" cy="2684607"/>
          </a:xfrm>
        </p:spPr>
      </p:pic>
      <p:pic>
        <p:nvPicPr>
          <p:cNvPr id="6" name="Содержимое 5" descr="Screenshot_7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42910" y="3286124"/>
            <a:ext cx="7215238" cy="30840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creenshot_9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28662" y="3571876"/>
            <a:ext cx="6929486" cy="2855110"/>
          </a:xfrm>
        </p:spPr>
      </p:pic>
      <p:pic>
        <p:nvPicPr>
          <p:cNvPr id="5" name="Содержимое 4" descr="Screenshot_8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14348" y="428604"/>
            <a:ext cx="7286676" cy="3101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312304"/>
            <a:ext cx="7358114" cy="2994703"/>
          </a:xfrm>
        </p:spPr>
      </p:pic>
      <p:pic>
        <p:nvPicPr>
          <p:cNvPr id="6" name="Содержимое 5" descr="Screenshot_1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71472" y="3429001"/>
            <a:ext cx="7000924" cy="31200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147</TotalTime>
  <Words>76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Результати опитування учнів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опитування учнів</dc:title>
  <dc:creator>Harmonija</dc:creator>
  <cp:lastModifiedBy>Harmonija</cp:lastModifiedBy>
  <cp:revision>4</cp:revision>
  <dcterms:created xsi:type="dcterms:W3CDTF">2021-06-13T17:35:50Z</dcterms:created>
  <dcterms:modified xsi:type="dcterms:W3CDTF">2021-06-13T21:11:24Z</dcterms:modified>
</cp:coreProperties>
</file>