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68" r:id="rId4"/>
    <p:sldId id="264" r:id="rId5"/>
    <p:sldId id="271" r:id="rId6"/>
    <p:sldId id="272" r:id="rId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9" autoAdjust="0"/>
    <p:restoredTop sz="94640" autoAdjust="0"/>
  </p:normalViewPr>
  <p:slideViewPr>
    <p:cSldViewPr>
      <p:cViewPr>
        <p:scale>
          <a:sx n="70" d="100"/>
          <a:sy n="70" d="100"/>
        </p:scale>
        <p:origin x="-1224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uk-UA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1075AB9-12B4-4D2B-87D1-D38A9F00B370}" type="datetimeFigureOut">
              <a:rPr lang="uk-UA" smtClean="0"/>
              <a:pPr/>
              <a:t>06.07.2021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603D0B9-487F-4B44-86E4-98E3EFEB93C8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3571876"/>
            <a:ext cx="7715304" cy="1600200"/>
          </a:xfrm>
        </p:spPr>
        <p:txBody>
          <a:bodyPr>
            <a:noAutofit/>
          </a:bodyPr>
          <a:lstStyle/>
          <a:p>
            <a:r>
              <a:rPr lang="uk-UA" sz="2400" dirty="0" smtClean="0"/>
              <a:t>щодо якості освітніх та управлінських процесів</a:t>
            </a:r>
          </a:p>
          <a:p>
            <a:r>
              <a:rPr lang="uk-UA" sz="2400" dirty="0" smtClean="0"/>
              <a:t> в НВК  </a:t>
            </a:r>
            <a:r>
              <a:rPr lang="uk-UA" sz="2400" dirty="0" err="1" smtClean="0"/>
              <a:t>“</a:t>
            </a:r>
            <a:r>
              <a:rPr lang="uk-UA" sz="2400" dirty="0" err="1" smtClean="0"/>
              <a:t>Гармонія</a:t>
            </a:r>
            <a:r>
              <a:rPr lang="uk-UA" sz="2400" dirty="0" err="1" smtClean="0"/>
              <a:t>”</a:t>
            </a:r>
            <a:endParaRPr lang="uk-UA" sz="2400" dirty="0" smtClean="0"/>
          </a:p>
          <a:p>
            <a:r>
              <a:rPr lang="uk-UA" sz="2400" dirty="0" smtClean="0"/>
              <a:t>Ужгородської міської ради  Закарпатської області</a:t>
            </a:r>
          </a:p>
          <a:p>
            <a:r>
              <a:rPr lang="uk-UA" sz="2400" dirty="0" smtClean="0"/>
              <a:t>2020-2021 навчальний рік</a:t>
            </a:r>
            <a:endParaRPr lang="uk-UA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Результати </a:t>
            </a:r>
            <a:r>
              <a:rPr lang="uk-UA" smtClean="0"/>
              <a:t>опитування батьків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Screenshot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357166"/>
            <a:ext cx="7500990" cy="3046447"/>
          </a:xfrm>
        </p:spPr>
      </p:pic>
      <p:pic>
        <p:nvPicPr>
          <p:cNvPr id="6" name="Содержимое 5" descr="Screenshot_11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642910" y="3429000"/>
            <a:ext cx="7286676" cy="30257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Screenshot_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42910" y="214290"/>
            <a:ext cx="6786610" cy="3122564"/>
          </a:xfrm>
        </p:spPr>
      </p:pic>
      <p:pic>
        <p:nvPicPr>
          <p:cNvPr id="8" name="Содержимое 7" descr="Screenshot_3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642910" y="3286124"/>
            <a:ext cx="7429552" cy="32797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reenshot_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34" y="428604"/>
            <a:ext cx="6000792" cy="2863448"/>
          </a:xfrm>
        </p:spPr>
      </p:pic>
      <p:pic>
        <p:nvPicPr>
          <p:cNvPr id="16386" name="Picture 2" descr="C:\Users\Harmonija\Desktop\Screenshot_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286124"/>
            <a:ext cx="7405710" cy="2937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creenshot_10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00034" y="357166"/>
            <a:ext cx="6858048" cy="2838572"/>
          </a:xfrm>
        </p:spPr>
      </p:pic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</p:nvPr>
        </p:nvGraphicFramePr>
        <p:xfrm>
          <a:off x="714348" y="3357562"/>
          <a:ext cx="7715250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/>
                <a:gridCol w="1543050"/>
                <a:gridCol w="1543050"/>
                <a:gridCol w="1543050"/>
                <a:gridCol w="1543050"/>
              </a:tblGrid>
              <a:tr h="37084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Постійно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Часто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Іноді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Ніколи</a:t>
                      </a:r>
                      <a:endParaRPr lang="uk-U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Попередження та зниження рівня дискримінації</a:t>
                      </a:r>
                      <a:endParaRPr lang="uk-UA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18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19</a:t>
                      </a:r>
                    </a:p>
                    <a:p>
                      <a:pPr algn="ctr"/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25</a:t>
                      </a:r>
                    </a:p>
                    <a:p>
                      <a:pPr algn="ctr"/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12</a:t>
                      </a:r>
                    </a:p>
                    <a:p>
                      <a:pPr algn="ctr"/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Попередження та зниження рівня насилля</a:t>
                      </a:r>
                      <a:endParaRPr lang="uk-UA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21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22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22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Безпечне використання мережі </a:t>
                      </a:r>
                      <a:r>
                        <a:rPr lang="uk-UA" sz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інтернет</a:t>
                      </a:r>
                      <a:endParaRPr lang="uk-UA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21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18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11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12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Попередження </a:t>
                      </a:r>
                      <a:r>
                        <a:rPr lang="uk-UA" sz="120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кібербілінгу</a:t>
                      </a:r>
                      <a:endParaRPr lang="uk-UA" sz="12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17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0" dirty="0" smtClean="0">
                          <a:solidFill>
                            <a:srgbClr val="002060"/>
                          </a:solidFill>
                        </a:rPr>
                        <a:t>14</a:t>
                      </a:r>
                      <a:endParaRPr lang="uk-UA" b="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creenshot_12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642910" y="357166"/>
            <a:ext cx="7439554" cy="2928958"/>
          </a:xfrm>
        </p:spPr>
      </p:pic>
      <p:pic>
        <p:nvPicPr>
          <p:cNvPr id="7" name="Содержимое 5" descr="Screenshot_15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571472" y="3357562"/>
            <a:ext cx="7727383" cy="29931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134</TotalTime>
  <Words>59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Справедливость</vt:lpstr>
      <vt:lpstr>Результати опитування батьків</vt:lpstr>
      <vt:lpstr>Слайд 2</vt:lpstr>
      <vt:lpstr>Слайд 3</vt:lpstr>
      <vt:lpstr>Слайд 4</vt:lpstr>
      <vt:lpstr>Слайд 5</vt:lpstr>
      <vt:lpstr>Слайд 6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Результати опитування для батьків</dc:title>
  <dc:creator>Harmonija</dc:creator>
  <cp:lastModifiedBy>Harmonija</cp:lastModifiedBy>
  <cp:revision>10</cp:revision>
  <dcterms:created xsi:type="dcterms:W3CDTF">2021-06-11T17:39:57Z</dcterms:created>
  <dcterms:modified xsi:type="dcterms:W3CDTF">2021-07-06T08:50:26Z</dcterms:modified>
</cp:coreProperties>
</file>